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7" r:id="rId4"/>
    <p:sldId id="266" r:id="rId5"/>
    <p:sldId id="261" r:id="rId6"/>
    <p:sldId id="262" r:id="rId7"/>
    <p:sldId id="258" r:id="rId8"/>
    <p:sldId id="264" r:id="rId9"/>
    <p:sldId id="259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7A"/>
    <a:srgbClr val="301E7E"/>
    <a:srgbClr val="182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0" autoAdjust="0"/>
    <p:restoredTop sz="94660"/>
  </p:normalViewPr>
  <p:slideViewPr>
    <p:cSldViewPr>
      <p:cViewPr>
        <p:scale>
          <a:sx n="90" d="100"/>
          <a:sy n="90" d="100"/>
        </p:scale>
        <p:origin x="-123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501AC-A6A8-4084-B46B-B5B760443B4D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3E35-E11B-4B2F-819E-663927D9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8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7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2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5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7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sss.gov/Public-Affairs/Resourc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tiff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933" y="2327781"/>
            <a:ext cx="9160933" cy="453021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6692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Selective Service &amp; Our Young Men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38" y="1775428"/>
            <a:ext cx="2532330" cy="1683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21229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/>
          <a:stretch/>
        </p:blipFill>
        <p:spPr>
          <a:xfrm>
            <a:off x="6855821" y="1786717"/>
            <a:ext cx="2290335" cy="1683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r="12196" b="-1281"/>
          <a:stretch/>
        </p:blipFill>
        <p:spPr>
          <a:xfrm>
            <a:off x="5126754" y="1775428"/>
            <a:ext cx="1871340" cy="1714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9" y="1766961"/>
            <a:ext cx="2513523" cy="167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0" t="442" r="28798" b="19726"/>
          <a:stretch/>
        </p:blipFill>
        <p:spPr>
          <a:xfrm>
            <a:off x="1783496" y="1770995"/>
            <a:ext cx="1197352" cy="16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Where to get Educational Material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300" y="3124200"/>
            <a:ext cx="3124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NASW staff members worked with Selective Service to develop free online resources available through the NASW website.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Available at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https://www.sss.gov/Public-Affairs/Resources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18490"/>
            <a:ext cx="4274145" cy="30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8716"/>
            <a:ext cx="5226424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Please contact Pat Schuback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Public Affairs Specialist,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Selective Service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pat.schuback@sss.gov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(703) 605-4105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048" y="3048000"/>
            <a:ext cx="3434352" cy="28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0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86054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Why should young men register with Selective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80" y="3073570"/>
            <a:ext cx="7315200" cy="3429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It’s the law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Failing to register can result in significant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lost opportunities </a:t>
            </a:r>
            <a:r>
              <a:rPr lang="en-US" dirty="0">
                <a:solidFill>
                  <a:schemeClr val="bg1"/>
                </a:solidFill>
              </a:rPr>
              <a:t>for young men, including: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Being </a:t>
            </a:r>
            <a:r>
              <a:rPr lang="en-US" dirty="0">
                <a:solidFill>
                  <a:srgbClr val="FFC000"/>
                </a:solidFill>
              </a:rPr>
              <a:t>barred from receiving student loans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Being </a:t>
            </a:r>
            <a:r>
              <a:rPr lang="en-US" dirty="0">
                <a:solidFill>
                  <a:srgbClr val="FFC000"/>
                </a:solidFill>
              </a:rPr>
              <a:t>barred from participating in federal job training </a:t>
            </a:r>
            <a:r>
              <a:rPr lang="en-US" dirty="0">
                <a:solidFill>
                  <a:schemeClr val="bg1"/>
                </a:solidFill>
              </a:rPr>
              <a:t>programs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Being </a:t>
            </a:r>
            <a:r>
              <a:rPr lang="en-US" dirty="0">
                <a:solidFill>
                  <a:srgbClr val="FFC000"/>
                </a:solidFill>
              </a:rPr>
              <a:t>unable to secure employment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the Federal government, as well as many state and local government agencies such as police, EMTs and firefighters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Receiving or renewing a driver’s license </a:t>
            </a:r>
            <a:r>
              <a:rPr lang="en-US" dirty="0">
                <a:solidFill>
                  <a:schemeClr val="bg1"/>
                </a:solidFill>
              </a:rPr>
              <a:t>in most states.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Experiencing</a:t>
            </a:r>
            <a:r>
              <a:rPr lang="en-US" dirty="0">
                <a:solidFill>
                  <a:srgbClr val="FFC000"/>
                </a:solidFill>
              </a:rPr>
              <a:t> challenges in receiving U.S. citizenship </a:t>
            </a:r>
            <a:r>
              <a:rPr lang="en-US" dirty="0">
                <a:solidFill>
                  <a:schemeClr val="bg1"/>
                </a:solidFill>
              </a:rPr>
              <a:t>if he is an immigrant wishing to become a citizen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</p:spTree>
    <p:extLst>
      <p:ext uri="{BB962C8B-B14F-4D97-AF65-F5344CB8AC3E}">
        <p14:creationId xmlns:p14="http://schemas.microsoft.com/office/powerpoint/2010/main" val="155518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077200" cy="4267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Research tells us that when young men don’t register, it’s often because 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they don’t know they have to. 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That’s why we need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</p:spTree>
    <p:extLst>
      <p:ext uri="{BB962C8B-B14F-4D97-AF65-F5344CB8AC3E}">
        <p14:creationId xmlns:p14="http://schemas.microsoft.com/office/powerpoint/2010/main" val="124683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Why we need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3152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workers strive to help clients live up to their full potentials.</a:t>
            </a:r>
          </a:p>
          <a:p>
            <a:r>
              <a:rPr lang="en-US" dirty="0">
                <a:solidFill>
                  <a:schemeClr val="bg1"/>
                </a:solidFill>
              </a:rPr>
              <a:t>Even though Selective Service registration only takes two minutes, it can mean a lifetime of opportunities.</a:t>
            </a:r>
          </a:p>
          <a:p>
            <a:r>
              <a:rPr lang="en-US" dirty="0">
                <a:solidFill>
                  <a:srgbClr val="FFC000"/>
                </a:solidFill>
              </a:rPr>
              <a:t> By explaining the legal requirement of registration to </a:t>
            </a:r>
            <a:r>
              <a:rPr lang="en-US" i="1" dirty="0">
                <a:solidFill>
                  <a:srgbClr val="FFC000"/>
                </a:solidFill>
              </a:rPr>
              <a:t>every</a:t>
            </a:r>
            <a:r>
              <a:rPr lang="en-US" dirty="0">
                <a:solidFill>
                  <a:srgbClr val="FFC000"/>
                </a:solidFill>
              </a:rPr>
              <a:t> young man you work with, you can ensure that there is one fewer obstacle in their path to success.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</p:spTree>
    <p:extLst>
      <p:ext uri="{BB962C8B-B14F-4D97-AF65-F5344CB8AC3E}">
        <p14:creationId xmlns:p14="http://schemas.microsoft.com/office/powerpoint/2010/main" val="107331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47" y="2006096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Who needs to register?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747" y="2804654"/>
            <a:ext cx="73152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young men living in the United States between the ages of 18-25, </a:t>
            </a:r>
            <a:r>
              <a:rPr lang="en-US" i="1" dirty="0">
                <a:solidFill>
                  <a:schemeClr val="bg1"/>
                </a:solidFill>
              </a:rPr>
              <a:t>including non-citizens.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79327"/>
              </p:ext>
            </p:extLst>
          </p:nvPr>
        </p:nvGraphicFramePr>
        <p:xfrm>
          <a:off x="1981200" y="4777982"/>
          <a:ext cx="1545349" cy="143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Image" r:id="rId4" imgW="7504560" imgH="6958440" progId="Photoshop.Image.12">
                  <p:embed/>
                </p:oleObj>
              </mc:Choice>
              <mc:Fallback>
                <p:oleObj name="Image" r:id="rId4" imgW="7504560" imgH="6958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4777982"/>
                        <a:ext cx="1545349" cy="143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88428"/>
              </p:ext>
            </p:extLst>
          </p:nvPr>
        </p:nvGraphicFramePr>
        <p:xfrm>
          <a:off x="5562600" y="4771108"/>
          <a:ext cx="1859033" cy="142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Image" r:id="rId6" imgW="5307840" imgH="4075920" progId="Photoshop.Image.12">
                  <p:embed/>
                </p:oleObj>
              </mc:Choice>
              <mc:Fallback>
                <p:oleObj name="Image" r:id="rId6" imgW="5307840" imgH="40759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4771108"/>
                        <a:ext cx="1859033" cy="142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777982"/>
            <a:ext cx="2153173" cy="1432912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323431"/>
              </p:ext>
            </p:extLst>
          </p:nvPr>
        </p:nvGraphicFramePr>
        <p:xfrm>
          <a:off x="7391400" y="4771108"/>
          <a:ext cx="1310993" cy="142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Image" r:id="rId9" imgW="5282280" imgH="5752080" progId="Photoshop.Image.12">
                  <p:embed/>
                </p:oleObj>
              </mc:Choice>
              <mc:Fallback>
                <p:oleObj name="Image" r:id="rId9" imgW="5282280" imgH="5752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91400" y="4771108"/>
                        <a:ext cx="1310993" cy="142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61040"/>
              </p:ext>
            </p:extLst>
          </p:nvPr>
        </p:nvGraphicFramePr>
        <p:xfrm>
          <a:off x="381000" y="4771108"/>
          <a:ext cx="1750939" cy="144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Image" r:id="rId11" imgW="4164840" imgH="3441240" progId="Photoshop.Image.12">
                  <p:embed/>
                </p:oleObj>
              </mc:Choice>
              <mc:Fallback>
                <p:oleObj name="Image" r:id="rId11" imgW="4164840" imgH="34412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000" y="4771108"/>
                        <a:ext cx="1750939" cy="1446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17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How can young men register?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315200" cy="3886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 on to www.SSS.gov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Fill out a registration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card at a US Post Office.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38500"/>
            <a:ext cx="114389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812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Registration in Your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0772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On average, 1 out of every 10 men in the U.S. aged 18 is </a:t>
            </a:r>
            <a:r>
              <a:rPr lang="en-US" sz="2000" i="1" dirty="0">
                <a:solidFill>
                  <a:schemeClr val="bg1"/>
                </a:solidFill>
              </a:rPr>
              <a:t>not </a:t>
            </a:r>
            <a:r>
              <a:rPr lang="en-US" sz="2000" dirty="0">
                <a:solidFill>
                  <a:schemeClr val="bg1"/>
                </a:solidFill>
              </a:rPr>
              <a:t> registered. Find the rates for your state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500" y="64008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*based on 2013 data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3010"/>
            <a:ext cx="5173254" cy="33549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41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Registration and Drivers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2701099"/>
            <a:ext cx="77724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 these states, men over 18 must be registered with Selective Service in order to receive or renew their driver’s license. Other states are working to enact similar legislation.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3696053"/>
            <a:ext cx="4695825" cy="3181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3996499"/>
            <a:ext cx="7696200" cy="3046988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Alabama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Arizona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Arkansas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Colorado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Connecticut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District of Columbia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Delaware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Florida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Georgia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Hawaii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Idaho</a:t>
            </a:r>
          </a:p>
          <a:p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Illinois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Indiana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Iowa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Kansas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Kentucky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Louisiana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Maine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Maryland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Michigan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Minnesota</a:t>
            </a:r>
          </a:p>
          <a:p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Mississippi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Missouri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Montana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Nevada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New Hampshire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New Mexico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New York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North Carolina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Ohio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Oklahoma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Rhode Island</a:t>
            </a:r>
          </a:p>
          <a:p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South Carolina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South Dakota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Tennessee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Texas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Utah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Virginia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Washington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West Virginia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53645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5181600" cy="3657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Educate the young men and families you work with.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Put up posters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Hand out brochures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Include articles in your publications (online or print newsletter, website, magazine, etc.)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Educate other people you know who work with young 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40580"/>
            <a:ext cx="1314502" cy="1656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89953"/>
            <a:ext cx="1275318" cy="1649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30844"/>
            <a:ext cx="1402517" cy="1972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27" y="4572941"/>
            <a:ext cx="684491" cy="156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708</Words>
  <Application>Microsoft Office PowerPoint</Application>
  <PresentationFormat>On-screen Show (4:3)</PresentationFormat>
  <Paragraphs>154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Image</vt:lpstr>
      <vt:lpstr>Selective Service &amp; Our Young Men</vt:lpstr>
      <vt:lpstr>Why should young men register with Selective Service?</vt:lpstr>
      <vt:lpstr>Research tells us that when young men don’t register, it’s often because  they don’t know they have to.    That’s why we need you.</vt:lpstr>
      <vt:lpstr>Why we need you:</vt:lpstr>
      <vt:lpstr>Who needs to register?</vt:lpstr>
      <vt:lpstr>How can young men register?</vt:lpstr>
      <vt:lpstr>Registration in Your State</vt:lpstr>
      <vt:lpstr>Registration and Drivers Licenses</vt:lpstr>
      <vt:lpstr>How you can help</vt:lpstr>
      <vt:lpstr>Where to get Educational Material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Selective Service System DC Outreach</dc:title>
  <dc:creator>Lauren Anderson</dc:creator>
  <cp:lastModifiedBy>Simpson, Kim</cp:lastModifiedBy>
  <cp:revision>69</cp:revision>
  <dcterms:created xsi:type="dcterms:W3CDTF">2012-02-21T15:43:49Z</dcterms:created>
  <dcterms:modified xsi:type="dcterms:W3CDTF">2017-06-26T19:52:12Z</dcterms:modified>
</cp:coreProperties>
</file>